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0000"/>
    <a:srgbClr val="0076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28849"/>
            <a:ext cx="5700254" cy="2121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5FD8-1DFD-46D9-82C7-B6DABCBA6298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D7C-E096-44AC-9918-C756786C63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51100"/>
            <a:ext cx="4622800" cy="118109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" y="3756022"/>
            <a:ext cx="5207000" cy="44767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2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5FD8-1DFD-46D9-82C7-B6DABCBA6298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D7C-E096-44AC-9918-C756786C63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048" cy="140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0952" y="0"/>
            <a:ext cx="1403048" cy="1403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40952" y="5454952"/>
            <a:ext cx="1403048" cy="14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454952"/>
            <a:ext cx="1403048" cy="1403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657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646488"/>
            <a:ext cx="7886700" cy="9429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5FD8-1DFD-46D9-82C7-B6DABCBA6298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D7C-E096-44AC-9918-C756786C6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48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5FD8-1DFD-46D9-82C7-B6DABCBA6298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D7C-E096-44AC-9918-C756786C63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048" cy="1403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0952" y="0"/>
            <a:ext cx="1403048" cy="14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40952" y="5454952"/>
            <a:ext cx="1403048" cy="140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454952"/>
            <a:ext cx="1403048" cy="1403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634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5FD8-1DFD-46D9-82C7-B6DABCBA6298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AD7C-E096-44AC-9918-C756786C6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05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5FD8-1DFD-46D9-82C7-B6DABCBA6298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AD7C-E096-44AC-9918-C756786C6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14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6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210" y="465824"/>
            <a:ext cx="3309386" cy="3243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830796" y="1535502"/>
            <a:ext cx="4088919" cy="378565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4800" dirty="0" smtClean="0">
                <a:ln>
                  <a:solidFill>
                    <a:srgbClr val="FFC000"/>
                  </a:solidFill>
                </a:ln>
                <a:solidFill>
                  <a:srgbClr val="FFCC00"/>
                </a:solidFill>
                <a:latin typeface="B Contrast" pitchFamily="2" charset="0"/>
                <a:cs typeface="B Zar" pitchFamily="2" charset="-78"/>
              </a:rPr>
              <a:t>شهید سلیمانی چهره‌ی بین‌المللی مقاومت است و همه‌ی دلبستگان مقاومت خونخواه اویند.</a:t>
            </a:r>
            <a:endParaRPr lang="fa-IR" sz="4800" dirty="0" smtClean="0">
              <a:ln>
                <a:solidFill>
                  <a:srgbClr val="FFC000"/>
                </a:solidFill>
              </a:ln>
              <a:solidFill>
                <a:srgbClr val="FFCC00"/>
              </a:solidFill>
              <a:latin typeface="B Contrast" pitchFamily="2" charset="0"/>
              <a:cs typeface="B Zar" pitchFamily="2" charset="-78"/>
            </a:endParaRPr>
          </a:p>
        </p:txBody>
      </p:sp>
      <p:sp>
        <p:nvSpPr>
          <p:cNvPr id="12290" name="AutoShape 2" descr="*"/>
          <p:cNvSpPr>
            <a:spLocks noChangeAspect="1" noChangeArrowheads="1"/>
          </p:cNvSpPr>
          <p:nvPr/>
        </p:nvSpPr>
        <p:spPr bwMode="auto">
          <a:xfrm>
            <a:off x="904875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6245525" y="6455551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C00000"/>
                </a:solidFill>
                <a:latin typeface="B Contrast" pitchFamily="2" charset="0"/>
                <a:cs typeface="B Titr" pitchFamily="2" charset="-78"/>
              </a:rPr>
              <a:t>۱۳۹۸/۱۰/۱۳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0" y="1086933"/>
            <a:ext cx="4088919" cy="501675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3200" dirty="0" smtClean="0">
                <a:solidFill>
                  <a:srgbClr val="002060"/>
                </a:solidFill>
                <a:latin typeface="B Contrast" pitchFamily="2" charset="0"/>
                <a:cs typeface="B Zar" pitchFamily="2" charset="-78"/>
              </a:rPr>
              <a:t>جهاد سردار شهید قاسم سلیمانی جهاد بزرگی بود و خداوند نیز شهادت او را شهادت بزرگی قرار داد. حاج قاسم باید همین‌جور به شهادت می‌رسید. خوشا به‌حال حاج قاسم که به آرزویش رسید، او شوق شهادت داشت و برای آن اشک می‌ریخت و داغدار رفقای شهیدش بود.</a:t>
            </a:r>
            <a:endParaRPr lang="fa-IR" sz="3200" dirty="0" smtClean="0">
              <a:solidFill>
                <a:srgbClr val="002060"/>
              </a:solidFill>
              <a:latin typeface="B Contrast" pitchFamily="2" charset="0"/>
              <a:cs typeface="B Zar" pitchFamily="2" charset="-78"/>
            </a:endParaRPr>
          </a:p>
        </p:txBody>
      </p:sp>
      <p:sp>
        <p:nvSpPr>
          <p:cNvPr id="12290" name="AutoShape 2" descr="*"/>
          <p:cNvSpPr>
            <a:spLocks noChangeAspect="1" noChangeArrowheads="1"/>
          </p:cNvSpPr>
          <p:nvPr/>
        </p:nvSpPr>
        <p:spPr bwMode="auto">
          <a:xfrm>
            <a:off x="904875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1069625" y="6455551"/>
            <a:ext cx="155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C00000"/>
                </a:solidFill>
                <a:latin typeface="B Contrast" pitchFamily="2" charset="0"/>
                <a:cs typeface="B Titr" pitchFamily="2" charset="-78"/>
              </a:rPr>
              <a:t>۱۳۹۸/۱۰/۱۳</a:t>
            </a:r>
            <a:endParaRPr lang="fa-IR" dirty="0">
              <a:solidFill>
                <a:srgbClr val="007635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79698" y="948909"/>
            <a:ext cx="3329844" cy="501675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3200" dirty="0" smtClean="0">
                <a:solidFill>
                  <a:schemeClr val="bg1"/>
                </a:solidFill>
                <a:latin typeface="B Contrast" pitchFamily="2" charset="0"/>
                <a:cs typeface="B Zar" pitchFamily="2" charset="-78"/>
              </a:rPr>
              <a:t/>
            </a:r>
            <a:br>
              <a:rPr lang="ar-SA" sz="3200" dirty="0" smtClean="0">
                <a:solidFill>
                  <a:schemeClr val="bg1"/>
                </a:solidFill>
                <a:latin typeface="B Contrast" pitchFamily="2" charset="0"/>
                <a:cs typeface="B Zar" pitchFamily="2" charset="-78"/>
              </a:rPr>
            </a:br>
            <a:r>
              <a:rPr lang="ar-SA" sz="3200" dirty="0" smtClean="0">
                <a:solidFill>
                  <a:schemeClr val="bg1"/>
                </a:solidFill>
                <a:latin typeface="B Contrast" pitchFamily="2" charset="0"/>
                <a:cs typeface="B Zar" pitchFamily="2" charset="-78"/>
              </a:rPr>
              <a:t> مردم قدر سردار شهید قاسم سلیمانی را دانستند و این ناشی از اخلاص است؛ این که دلها این جور همه متوجّه میشوند، نشان‌دهنده‌ی این است که یک اخلاص بزرگی در آن مرد وجود داشت، مرد بزرگی بود.</a:t>
            </a:r>
            <a:endParaRPr lang="fa-IR" sz="3200" dirty="0" smtClean="0">
              <a:solidFill>
                <a:schemeClr val="bg1"/>
              </a:solidFill>
              <a:latin typeface="B Contrast" pitchFamily="2" charset="0"/>
              <a:cs typeface="B Zar" pitchFamily="2" charset="-78"/>
            </a:endParaRPr>
          </a:p>
        </p:txBody>
      </p:sp>
      <p:sp>
        <p:nvSpPr>
          <p:cNvPr id="12290" name="AutoShape 2" descr="*"/>
          <p:cNvSpPr>
            <a:spLocks noChangeAspect="1" noChangeArrowheads="1"/>
          </p:cNvSpPr>
          <p:nvPr/>
        </p:nvSpPr>
        <p:spPr bwMode="auto">
          <a:xfrm>
            <a:off x="904875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245525" y="6455551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C00000"/>
                </a:solidFill>
                <a:latin typeface="B Contrast" pitchFamily="2" charset="0"/>
                <a:cs typeface="B Titr" pitchFamily="2" charset="-78"/>
              </a:rPr>
              <a:t>۱۳۹۸/۱۰/۱۳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8131" y="3381580"/>
            <a:ext cx="4692770" cy="289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3800" dirty="0" smtClean="0">
                <a:solidFill>
                  <a:srgbClr val="C00000"/>
                </a:solidFill>
                <a:cs typeface="B Titr" pitchFamily="2" charset="-78"/>
              </a:rPr>
              <a:t>صلوات</a:t>
            </a:r>
            <a:endParaRPr lang="fa-IR" sz="138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7" name="Picture 6" descr="IMG_20200105_074455_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2" y="241543"/>
            <a:ext cx="5499152" cy="377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10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10" y="2450221"/>
            <a:ext cx="5184498" cy="160043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 rtl="1"/>
            <a:r>
              <a:rPr lang="fa-IR" sz="6600" b="1" dirty="0" smtClean="0">
                <a:solidFill>
                  <a:srgbClr val="C00000"/>
                </a:solidFill>
                <a:effectLst/>
                <a:cs typeface="B Esfehan" pitchFamily="2" charset="-78"/>
              </a:rPr>
              <a:t>سردار دل‌ها </a:t>
            </a:r>
          </a:p>
          <a:p>
            <a:pPr algn="ctr" rtl="1"/>
            <a:r>
              <a:rPr lang="fa-I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cs typeface="B Esfehan" pitchFamily="2" charset="-78"/>
              </a:rPr>
              <a:t>از نگاه رهبری</a:t>
            </a:r>
            <a:endParaRPr lang="fa-IR" sz="3200" b="1" dirty="0">
              <a:solidFill>
                <a:schemeClr val="accent4">
                  <a:lumMod val="60000"/>
                  <a:lumOff val="40000"/>
                </a:schemeClr>
              </a:solidFill>
              <a:effectLst/>
              <a:cs typeface="B Esfehan" pitchFamily="2" charset="-78"/>
            </a:endParaRPr>
          </a:p>
        </p:txBody>
      </p:sp>
      <p:pic>
        <p:nvPicPr>
          <p:cNvPr id="8" name="Picture 7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" y="-17253"/>
            <a:ext cx="4951563" cy="2442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9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055079"/>
            <a:ext cx="9144000" cy="1802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821479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245525" y="6334780"/>
            <a:ext cx="155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۱۳۷۶/۰۵/۱۳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1668" y="1431986"/>
            <a:ext cx="2587920" cy="452431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4800" dirty="0" smtClean="0">
                <a:solidFill>
                  <a:srgbClr val="C00000"/>
                </a:solidFill>
                <a:latin typeface="Arial" pitchFamily="34" charset="0"/>
                <a:cs typeface="B Zar" pitchFamily="2" charset="-78"/>
              </a:rPr>
              <a:t>خود شما هم که آقاى سلیمانى باشید</a:t>
            </a:r>
            <a:r>
              <a:rPr lang="fa-IR" sz="4800" dirty="0" smtClean="0">
                <a:solidFill>
                  <a:srgbClr val="C00000"/>
                </a:solidFill>
                <a:latin typeface="Arial" pitchFamily="34" charset="0"/>
                <a:cs typeface="B Zar" pitchFamily="2" charset="-78"/>
              </a:rPr>
              <a:t>، </a:t>
            </a:r>
            <a:r>
              <a:rPr lang="ar-SA" sz="4800" dirty="0" smtClean="0">
                <a:solidFill>
                  <a:srgbClr val="C00000"/>
                </a:solidFill>
                <a:latin typeface="Arial" pitchFamily="34" charset="0"/>
                <a:cs typeface="B Zar" pitchFamily="2" charset="-78"/>
              </a:rPr>
              <a:t>در نظر ما شهید زنده‌اید.  </a:t>
            </a:r>
            <a:endParaRPr lang="fa-IR" sz="4800" dirty="0" smtClean="0">
              <a:solidFill>
                <a:srgbClr val="C00000"/>
              </a:solidFill>
              <a:latin typeface="Arial" pitchFamily="34" charset="0"/>
              <a:cs typeface="B Zar" pitchFamily="2" charset="-78"/>
            </a:endParaRPr>
          </a:p>
        </p:txBody>
      </p:sp>
      <p:pic>
        <p:nvPicPr>
          <p:cNvPr id="10" name="Picture 9" descr="IMG_20200103_154423_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3772">
            <a:off x="448574" y="293304"/>
            <a:ext cx="3398807" cy="5676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245525" y="6334780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rgbClr val="C00000"/>
                </a:solidFill>
                <a:latin typeface="Arial" pitchFamily="34" charset="0"/>
                <a:cs typeface="B Titr" pitchFamily="2" charset="-78"/>
              </a:rPr>
              <a:t>۱۳۹۲/۶/۱۹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35180"/>
            <a:ext cx="4261449" cy="4154984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4400" dirty="0" smtClean="0">
                <a:solidFill>
                  <a:srgbClr val="C00000"/>
                </a:solidFill>
                <a:latin typeface="B Ghalam2" pitchFamily="2" charset="0"/>
                <a:cs typeface="B Dast Nevis" pitchFamily="66" charset="-78"/>
              </a:rPr>
              <a:t> زحمات و خدمات ارزشمند سردار سلیمانی به اسلام و مسلمین، بیشک ذخیره‌ی ارزشمندی در دیوان عدل الهی است. </a:t>
            </a:r>
            <a:endParaRPr lang="fa-IR" sz="4400" dirty="0" smtClean="0">
              <a:solidFill>
                <a:srgbClr val="C00000"/>
              </a:solidFill>
              <a:latin typeface="B Ghalam2" pitchFamily="2" charset="0"/>
              <a:cs typeface="B Dast Nevis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245525" y="6334780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C00000"/>
                </a:solidFill>
                <a:latin typeface="Arial" pitchFamily="34" charset="0"/>
                <a:cs typeface="B Titr" pitchFamily="2" charset="-78"/>
              </a:rPr>
              <a:t>۱۳۹۶/۰۸/۳۰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540" y="895975"/>
            <a:ext cx="4382218" cy="59093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5400" dirty="0" smtClean="0">
                <a:solidFill>
                  <a:srgbClr val="C00000"/>
                </a:solidFill>
                <a:latin typeface="B Ghalam2" pitchFamily="2" charset="0"/>
                <a:cs typeface="B Sayeh2" pitchFamily="2" charset="-78"/>
              </a:rPr>
              <a:t> شما با متلاشی ساختن توده‌ی سرطانی و مهلکِ داعش، نه فقط به کشورهای منطقه و به جهان اسلام بلکه به همه‌ی ملّتها و به بشریّت خدمتی بزرگ کردید.</a:t>
            </a:r>
            <a:endParaRPr lang="fa-IR" sz="5400" dirty="0" smtClean="0">
              <a:solidFill>
                <a:srgbClr val="C00000"/>
              </a:solidFill>
              <a:latin typeface="B Ghalam2" pitchFamily="2" charset="0"/>
              <a:cs typeface="B Sayeh2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245525" y="6334780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C00000"/>
                </a:solidFill>
                <a:latin typeface="Arial" pitchFamily="34" charset="0"/>
                <a:cs typeface="B Titr" pitchFamily="2" charset="-78"/>
              </a:rPr>
              <a:t>۱۳۹۷/۱۲/۱۹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3757" y="930481"/>
            <a:ext cx="4157974" cy="501675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3200" dirty="0" smtClean="0">
                <a:solidFill>
                  <a:srgbClr val="002060"/>
                </a:solidFill>
                <a:latin typeface="B Contrast" pitchFamily="2" charset="0"/>
                <a:cs typeface="B Koodak" pitchFamily="2" charset="-78"/>
              </a:rPr>
              <a:t> برادر بسیار عزیزمان آقای سلیمانی بارها، بارها، بارها جان خودشان را در معرض تهاجم دشمن قرار داده‌اند، در راه خدا، برای خدا و مخلصاً لِلّه؛ و مجاهدت کرده‌اند. ان‌شاءالله خدای متعال زندگی ایشان را با سعادت، و عاقبت ایشان را با شهادت قرار بدهد. </a:t>
            </a:r>
            <a:endParaRPr lang="fa-IR" sz="3200" dirty="0" smtClean="0">
              <a:solidFill>
                <a:srgbClr val="002060"/>
              </a:solidFill>
              <a:latin typeface="B Contrast" pitchFamily="2" charset="0"/>
              <a:cs typeface="B Koodak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245525" y="6455551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C00000"/>
                </a:solidFill>
                <a:latin typeface="B Contrast" pitchFamily="2" charset="0"/>
                <a:cs typeface="B Titr" pitchFamily="2" charset="-78"/>
              </a:rPr>
              <a:t>۱۳۹۸/۱۰/۱۳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543" y="1258279"/>
            <a:ext cx="4054415" cy="507831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3600" dirty="0" smtClean="0">
                <a:ln>
                  <a:solidFill>
                    <a:srgbClr val="FFC000"/>
                  </a:solidFill>
                </a:ln>
                <a:solidFill>
                  <a:srgbClr val="FFCC00"/>
                </a:solidFill>
                <a:latin typeface="B Contrast" pitchFamily="2" charset="0"/>
                <a:cs typeface="B Zar" pitchFamily="2" charset="-78"/>
              </a:rPr>
              <a:t> سالها مجاهدت مخلصانه و شجاعانه در میدانهای مبارزه با شیاطین و اشرار عالم و سالها آرزوی شهادت در راه خدا، سرانجام سلیمانی عزیز را به این مقام والا رسانید و خون پاک او به دست شقی‌ترین آحاد بشر بر زمین ریخت. </a:t>
            </a:r>
            <a:endParaRPr lang="fa-IR" sz="3600" dirty="0" smtClean="0">
              <a:ln>
                <a:solidFill>
                  <a:srgbClr val="FFC000"/>
                </a:solidFill>
              </a:ln>
              <a:solidFill>
                <a:srgbClr val="FFCC00"/>
              </a:solidFill>
              <a:latin typeface="B Contrast" pitchFamily="2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3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209690" y="1535492"/>
            <a:ext cx="4623760" cy="397031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Low" rtl="1"/>
            <a:r>
              <a:rPr lang="ar-SA" sz="3600" dirty="0" smtClean="0">
                <a:solidFill>
                  <a:srgbClr val="002060"/>
                </a:solidFill>
                <a:latin typeface="B Contrast" pitchFamily="2" charset="0"/>
                <a:cs typeface="B Zar" pitchFamily="2" charset="-78"/>
              </a:rPr>
              <a:t>سردار شهید قاسم سلیمانی نمونه‌ی برجسته‌ای از تربیت‌شدگان اسلام و مکتب امام خمینی بود. او همه‌ی عمر خود را به جهاد در راه خدا گذرانید. شهادت پاداش تلاش بی‌وقفه‌ی او در همه‌ی این سالیان بود. </a:t>
            </a:r>
            <a:endParaRPr lang="fa-IR" sz="3600" dirty="0" smtClean="0">
              <a:solidFill>
                <a:srgbClr val="002060"/>
              </a:solidFill>
              <a:latin typeface="B Contrast" pitchFamily="2" charset="0"/>
              <a:cs typeface="B Zar" pitchFamily="2" charset="-78"/>
            </a:endParaRPr>
          </a:p>
        </p:txBody>
      </p:sp>
      <p:sp>
        <p:nvSpPr>
          <p:cNvPr id="12290" name="AutoShape 2" descr="*"/>
          <p:cNvSpPr>
            <a:spLocks noChangeAspect="1" noChangeArrowheads="1"/>
          </p:cNvSpPr>
          <p:nvPr/>
        </p:nvSpPr>
        <p:spPr bwMode="auto">
          <a:xfrm>
            <a:off x="904875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245525" y="6455551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C00000"/>
                </a:solidFill>
                <a:latin typeface="B Contrast" pitchFamily="2" charset="0"/>
                <a:cs typeface="B Titr" pitchFamily="2" charset="-78"/>
              </a:rPr>
              <a:t>۱۳۹۸/۱۰/۱۳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*"/>
          <p:cNvSpPr>
            <a:spLocks noChangeAspect="1" noChangeArrowheads="1"/>
          </p:cNvSpPr>
          <p:nvPr/>
        </p:nvSpPr>
        <p:spPr bwMode="auto">
          <a:xfrm>
            <a:off x="9048750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83077" y="3243545"/>
            <a:ext cx="5883217" cy="286232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Low" rtl="1"/>
            <a:r>
              <a:rPr lang="ar-SA" sz="3600" dirty="0" smtClean="0">
                <a:solidFill>
                  <a:srgbClr val="002060"/>
                </a:solidFill>
                <a:latin typeface="B Contrast" pitchFamily="2" charset="0"/>
                <a:cs typeface="B Zar" pitchFamily="2" charset="-78"/>
              </a:rPr>
              <a:t>با رفتن سردار شهید قاسم سلیمانی به حول و قوّه‌ی الهی کار او و راه او متوقّف و بسته نخواهد شد، ولی انتقام سختی در انتظار جنایتکارانی است که دست پلید خود را به خون او آلودند.</a:t>
            </a:r>
            <a:endParaRPr lang="fa-IR" sz="3600" dirty="0" smtClean="0">
              <a:solidFill>
                <a:srgbClr val="002060"/>
              </a:solidFill>
              <a:latin typeface="B Contrast" pitchFamily="2" charset="0"/>
              <a:cs typeface="B Zar" pitchFamily="2" charset="-78"/>
            </a:endParaRPr>
          </a:p>
        </p:txBody>
      </p:sp>
      <p:sp>
        <p:nvSpPr>
          <p:cNvPr id="12290" name="AutoShape 2" descr="*"/>
          <p:cNvSpPr>
            <a:spLocks noChangeAspect="1" noChangeArrowheads="1"/>
          </p:cNvSpPr>
          <p:nvPr/>
        </p:nvSpPr>
        <p:spPr bwMode="auto">
          <a:xfrm>
            <a:off x="904875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6" y="138335"/>
            <a:ext cx="5072332" cy="2938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245525" y="6455551"/>
            <a:ext cx="155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C00000"/>
                </a:solidFill>
                <a:latin typeface="B Contrast" pitchFamily="2" charset="0"/>
                <a:cs typeface="B Titr" pitchFamily="2" charset="-78"/>
              </a:rPr>
              <a:t>۱۳۹۸/۱۰/۱۳</a:t>
            </a:r>
            <a:endParaRPr lang="fa-IR" sz="2000" dirty="0">
              <a:solidFill>
                <a:srgbClr val="007635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0135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حاج قاس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حاج قاسم</Template>
  <TotalTime>0</TotalTime>
  <Words>171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حاج قاسم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dc:description>www.Ghalamo.com</dc:description>
  <cp:lastModifiedBy>reza</cp:lastModifiedBy>
  <cp:revision>1</cp:revision>
  <dcterms:created xsi:type="dcterms:W3CDTF">2020-01-10T19:23:54Z</dcterms:created>
  <dcterms:modified xsi:type="dcterms:W3CDTF">2020-01-10T19:24:29Z</dcterms:modified>
</cp:coreProperties>
</file>